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301" r:id="rId5"/>
    <p:sldId id="259" r:id="rId6"/>
    <p:sldId id="260" r:id="rId7"/>
    <p:sldId id="258" r:id="rId8"/>
    <p:sldId id="297" r:id="rId9"/>
    <p:sldId id="262" r:id="rId10"/>
    <p:sldId id="302" r:id="rId11"/>
    <p:sldId id="264" r:id="rId12"/>
    <p:sldId id="269" r:id="rId13"/>
    <p:sldId id="270" r:id="rId14"/>
    <p:sldId id="303" r:id="rId15"/>
    <p:sldId id="271" r:id="rId16"/>
    <p:sldId id="285" r:id="rId17"/>
    <p:sldId id="272" r:id="rId18"/>
    <p:sldId id="273" r:id="rId19"/>
    <p:sldId id="265" r:id="rId20"/>
    <p:sldId id="304" r:id="rId21"/>
    <p:sldId id="288" r:id="rId22"/>
    <p:sldId id="289" r:id="rId23"/>
    <p:sldId id="298" r:id="rId24"/>
    <p:sldId id="290" r:id="rId25"/>
    <p:sldId id="267" r:id="rId26"/>
    <p:sldId id="268" r:id="rId27"/>
    <p:sldId id="283" r:id="rId28"/>
    <p:sldId id="286" r:id="rId29"/>
    <p:sldId id="305" r:id="rId30"/>
    <p:sldId id="291" r:id="rId31"/>
    <p:sldId id="292" r:id="rId32"/>
    <p:sldId id="293" r:id="rId33"/>
    <p:sldId id="294" r:id="rId34"/>
    <p:sldId id="299" r:id="rId35"/>
    <p:sldId id="306" r:id="rId36"/>
    <p:sldId id="295" r:id="rId37"/>
    <p:sldId id="30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uu32/CES" TargetMode="External"/><Relationship Id="rId2" Type="http://schemas.openxmlformats.org/officeDocument/2006/relationships/hyperlink" Target="https://challengedata.ens.fr/fr/challenge/33/predisez_la_reponse_attendu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Misspelling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NAMED ENTITY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PRACTICALITY</a:t>
            </a:r>
          </a:p>
          <a:p>
            <a:pPr lvl="1"/>
            <a:r>
              <a:rPr lang="fr-FR" dirty="0" err="1"/>
              <a:t>sustainability</a:t>
            </a:r>
            <a:endParaRPr lang="fr-FR" dirty="0"/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0B8F-C9DD-F845-977C-43CC14AB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0CFA-4B94-D644-934E-2A5B589D4A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2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 as </a:t>
            </a:r>
            <a:r>
              <a:rPr lang="fr-FR" dirty="0" err="1"/>
              <a:t>naive</a:t>
            </a:r>
            <a:r>
              <a:rPr lang="fr-FR" dirty="0"/>
              <a:t> </a:t>
            </a:r>
            <a:r>
              <a:rPr lang="fr-FR" dirty="0" err="1"/>
              <a:t>baseline</a:t>
            </a:r>
            <a:endParaRPr lang="fr-FR" dirty="0"/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 err="1"/>
              <a:t>Simulated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6AB4-6ABC-DE47-9C6E-C4E1FA61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/ LSTM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1F550-A4E0-8848-8B7F-63892DDD5C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813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/>
              <a:t>Ressources</a:t>
            </a:r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1170-E568-794D-94D5-3836E0FC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F9E31-4AD4-1C48-84FE-E67A53A2DF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387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practicability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Winning</a:t>
            </a:r>
            <a:r>
              <a:rPr lang="fr-FR" dirty="0"/>
              <a:t>/BEST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respsective</a:t>
            </a:r>
            <a:r>
              <a:rPr lang="fr-FR" dirty="0"/>
              <a:t>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BEST practice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recommends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Binary</a:t>
            </a:r>
            <a:r>
              <a:rPr lang="fr-FR" dirty="0"/>
              <a:t>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3777573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/>
              <a:t> (64% F1-score)</a:t>
            </a:r>
            <a:endParaRPr lang="fr-FR" dirty="0"/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Expect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gain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dirty="0" err="1"/>
              <a:t>Unfair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favouring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track</a:t>
            </a:r>
            <a:endParaRPr lang="fr-FR" dirty="0"/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r>
              <a:rPr lang="fr-FR" dirty="0"/>
              <a:t>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2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3"/>
              </a:rPr>
              <a:t>https://github.com/jhuu32/CES</a:t>
            </a:r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42052" y="1848255"/>
            <a:ext cx="2772382" cy="43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3B68-8955-274D-81DE-CC2C6DB9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DOCUMENT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7F7F4-4A7B-0844-920E-9582507028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00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GLObal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887</TotalTime>
  <Words>397</Words>
  <Application>Microsoft Macintosh PowerPoint</Application>
  <PresentationFormat>Widescreen</PresentationFormat>
  <Paragraphs>91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TARGET ANALYSIS</vt:lpstr>
      <vt:lpstr>FEATURE SPACE DISTRIBUTION</vt:lpstr>
      <vt:lpstr>TEXT ANATOMY</vt:lpstr>
      <vt:lpstr>DOCUMENT SIMILARITY</vt:lpstr>
      <vt:lpstr>GLObal MODELING PIPELINE</vt:lpstr>
      <vt:lpstr>TEXT PREPROCESSING</vt:lpstr>
      <vt:lpstr>Misspelling correction</vt:lpstr>
      <vt:lpstr>NAMED ENTITY recognition</vt:lpstr>
      <vt:lpstr>Text cleansing / normalization</vt:lpstr>
      <vt:lpstr>CLASSICAL TECHNIQUES</vt:lpstr>
      <vt:lpstr>Modeling elaboration</vt:lpstr>
      <vt:lpstr>Text vectorization</vt:lpstr>
      <vt:lpstr>FEATURE EXTRACTION</vt:lpstr>
      <vt:lpstr>hyper-parameters SEARCH</vt:lpstr>
      <vt:lpstr>Performance result</vt:lpstr>
      <vt:lpstr>DEEP LEARNING</vt:lpstr>
      <vt:lpstr>Modeling elaboration</vt:lpstr>
      <vt:lpstr>Text vectorization</vt:lpstr>
      <vt:lpstr>Word embedding</vt:lpstr>
      <vt:lpstr>Out of vocabulary</vt:lpstr>
      <vt:lpstr>Architecture candidates</vt:lpstr>
      <vt:lpstr>RNN / LSTM architecture</vt:lpstr>
      <vt:lpstr>CNN architecture</vt:lpstr>
      <vt:lpstr>Hyper-parameters search</vt:lpstr>
      <vt:lpstr>Modeling comparison</vt:lpstr>
      <vt:lpstr>Model accuracy</vt:lpstr>
      <vt:lpstr>Model interpretability</vt:lpstr>
      <vt:lpstr>practicability</vt:lpstr>
      <vt:lpstr>substainability</vt:lpstr>
      <vt:lpstr>Winning/BEST practice</vt:lpstr>
      <vt:lpstr>Binary classification</vt:lpstr>
      <vt:lpstr>takeaways</vt:lpstr>
      <vt:lpstr>ANNEX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Microsoft Office User</cp:lastModifiedBy>
  <cp:revision>206</cp:revision>
  <dcterms:created xsi:type="dcterms:W3CDTF">2018-10-03T16:35:13Z</dcterms:created>
  <dcterms:modified xsi:type="dcterms:W3CDTF">2018-10-04T16:55:13Z</dcterms:modified>
</cp:coreProperties>
</file>